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6" r:id="rId4"/>
    <p:sldId id="278" r:id="rId5"/>
    <p:sldId id="269" r:id="rId6"/>
    <p:sldId id="268" r:id="rId7"/>
    <p:sldId id="276" r:id="rId8"/>
    <p:sldId id="277" r:id="rId9"/>
    <p:sldId id="258" r:id="rId10"/>
    <p:sldId id="274" r:id="rId11"/>
    <p:sldId id="273" r:id="rId12"/>
    <p:sldId id="275" r:id="rId13"/>
    <p:sldId id="271" r:id="rId14"/>
    <p:sldId id="272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6666-4346-4840-BDE7-431E71AEAF9D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7622-4081-4D97-B206-131A5AD8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6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6666-4346-4840-BDE7-431E71AEAF9D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7622-4081-4D97-B206-131A5AD8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1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6666-4346-4840-BDE7-431E71AEAF9D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7622-4081-4D97-B206-131A5AD8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6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6666-4346-4840-BDE7-431E71AEAF9D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7622-4081-4D97-B206-131A5AD8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85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6666-4346-4840-BDE7-431E71AEAF9D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7622-4081-4D97-B206-131A5AD8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4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6666-4346-4840-BDE7-431E71AEAF9D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7622-4081-4D97-B206-131A5AD8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48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6666-4346-4840-BDE7-431E71AEAF9D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7622-4081-4D97-B206-131A5AD8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2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6666-4346-4840-BDE7-431E71AEAF9D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7622-4081-4D97-B206-131A5AD8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6666-4346-4840-BDE7-431E71AEAF9D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7622-4081-4D97-B206-131A5AD8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5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6666-4346-4840-BDE7-431E71AEAF9D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7622-4081-4D97-B206-131A5AD8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6666-4346-4840-BDE7-431E71AEAF9D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7622-4081-4D97-B206-131A5AD8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6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a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CF86666-4346-4840-BDE7-431E71AEAF9D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66A7622-4081-4D97-B206-131A5AD8AB9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0" y="5432400"/>
            <a:ext cx="925200" cy="9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91D47F-DEA9-4725-8317-F61758524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0428"/>
            <a:ext cx="9144000" cy="2387600"/>
          </a:xfrm>
        </p:spPr>
        <p:txBody>
          <a:bodyPr/>
          <a:lstStyle/>
          <a:p>
            <a:r>
              <a:rPr lang="nb-NO" dirty="0"/>
              <a:t>Data Communications </a:t>
            </a:r>
            <a:br>
              <a:rPr lang="nb-NO" dirty="0"/>
            </a:br>
            <a:r>
              <a:rPr lang="nb-NO" dirty="0" err="1"/>
              <a:t>sea-shore</a:t>
            </a: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96B8C3F-4614-412A-A226-BC79461DD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859" y="3314700"/>
            <a:ext cx="4518604" cy="301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2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20FA38-4B36-4D67-A1CD-A818FA608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6656"/>
            <a:ext cx="12192000" cy="392468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64DE2D2-A93C-4447-BAFA-CD0DD2001664}"/>
              </a:ext>
            </a:extLst>
          </p:cNvPr>
          <p:cNvSpPr txBox="1"/>
          <p:nvPr/>
        </p:nvSpPr>
        <p:spPr>
          <a:xfrm>
            <a:off x="534256" y="308225"/>
            <a:ext cx="10777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Increasing </a:t>
            </a:r>
            <a:r>
              <a:rPr lang="en-US" sz="2800" dirty="0" err="1">
                <a:solidFill>
                  <a:schemeClr val="bg1"/>
                </a:solidFill>
              </a:rPr>
              <a:t>bandwith</a:t>
            </a:r>
            <a:r>
              <a:rPr lang="en-US" sz="2800" dirty="0">
                <a:solidFill>
                  <a:schemeClr val="bg1"/>
                </a:solidFill>
              </a:rPr>
              <a:t> to 3mb/s gives longer </a:t>
            </a:r>
            <a:r>
              <a:rPr lang="en-US" sz="2800" dirty="0" err="1">
                <a:solidFill>
                  <a:schemeClr val="bg1"/>
                </a:solidFill>
              </a:rPr>
              <a:t>periodes</a:t>
            </a:r>
            <a:r>
              <a:rPr lang="en-US" sz="2800" dirty="0">
                <a:solidFill>
                  <a:schemeClr val="bg1"/>
                </a:solidFill>
              </a:rPr>
              <a:t> were the traffic is not on top. </a:t>
            </a:r>
          </a:p>
        </p:txBody>
      </p:sp>
    </p:spTree>
    <p:extLst>
      <p:ext uri="{BB962C8B-B14F-4D97-AF65-F5344CB8AC3E}">
        <p14:creationId xmlns:p14="http://schemas.microsoft.com/office/powerpoint/2010/main" val="2924128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C46FFF-7107-4DFA-9CD5-68BAD7DFC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" y="1393247"/>
            <a:ext cx="11801493" cy="3784681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55925A9-3F1C-4C3B-9268-D98A9787667C}"/>
              </a:ext>
            </a:extLst>
          </p:cNvPr>
          <p:cNvSpPr txBox="1"/>
          <p:nvPr/>
        </p:nvSpPr>
        <p:spPr>
          <a:xfrm>
            <a:off x="534256" y="308225"/>
            <a:ext cx="10777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Increasing </a:t>
            </a:r>
            <a:r>
              <a:rPr lang="en-US" sz="2800" dirty="0" err="1">
                <a:solidFill>
                  <a:schemeClr val="bg1"/>
                </a:solidFill>
              </a:rPr>
              <a:t>bandwith</a:t>
            </a:r>
            <a:r>
              <a:rPr lang="en-US" sz="2800" dirty="0">
                <a:solidFill>
                  <a:schemeClr val="bg1"/>
                </a:solidFill>
              </a:rPr>
              <a:t> to 3mb/s gives longer </a:t>
            </a:r>
            <a:r>
              <a:rPr lang="en-US" sz="2800" dirty="0" err="1">
                <a:solidFill>
                  <a:schemeClr val="bg1"/>
                </a:solidFill>
              </a:rPr>
              <a:t>periodes</a:t>
            </a:r>
            <a:r>
              <a:rPr lang="en-US" sz="2800" dirty="0">
                <a:solidFill>
                  <a:schemeClr val="bg1"/>
                </a:solidFill>
              </a:rPr>
              <a:t> were the traffic is not on top. </a:t>
            </a:r>
          </a:p>
        </p:txBody>
      </p:sp>
    </p:spTree>
    <p:extLst>
      <p:ext uri="{BB962C8B-B14F-4D97-AF65-F5344CB8AC3E}">
        <p14:creationId xmlns:p14="http://schemas.microsoft.com/office/powerpoint/2010/main" val="189556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82D15-F7DB-43B1-A9BD-AD7286372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8" y="2067166"/>
            <a:ext cx="11657744" cy="3202521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A879295-24F9-4629-913B-E97ECF245FD5}"/>
              </a:ext>
            </a:extLst>
          </p:cNvPr>
          <p:cNvSpPr txBox="1"/>
          <p:nvPr/>
        </p:nvSpPr>
        <p:spPr>
          <a:xfrm>
            <a:off x="1150705" y="367393"/>
            <a:ext cx="987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DFN back within sat range. Blocking of some web. access turned off at 12.00.</a:t>
            </a:r>
          </a:p>
          <a:p>
            <a:r>
              <a:rPr lang="en-US" dirty="0">
                <a:solidFill>
                  <a:schemeClr val="bg1"/>
                </a:solidFill>
              </a:rPr>
              <a:t>Struggle to take down e-mails and replicate TM maintenance system. When blocking of web. pages was removed, the use peaked.</a:t>
            </a:r>
          </a:p>
        </p:txBody>
      </p:sp>
    </p:spTree>
    <p:extLst>
      <p:ext uri="{BB962C8B-B14F-4D97-AF65-F5344CB8AC3E}">
        <p14:creationId xmlns:p14="http://schemas.microsoft.com/office/powerpoint/2010/main" val="41378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BAB335-45EB-46EC-8410-7C44ABADF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 minimum </a:t>
            </a:r>
            <a:r>
              <a:rPr lang="en-US" dirty="0" err="1"/>
              <a:t>bandwith</a:t>
            </a:r>
            <a:r>
              <a:rPr lang="en-US" dirty="0"/>
              <a:t> to operate computers onboard 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E5013B-8E8B-4198-A387-810B6915C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</a:t>
            </a:r>
            <a:r>
              <a:rPr lang="en-US" dirty="0"/>
              <a:t>o us it looks like there is a change in computer functions and general communication when we increased to 3mb/s on DFN and operated with 4mb/s on </a:t>
            </a:r>
            <a:r>
              <a:rPr lang="en-US" dirty="0" err="1"/>
              <a:t>KH</a:t>
            </a:r>
            <a:r>
              <a:rPr lang="en-US" dirty="0"/>
              <a:t>.</a:t>
            </a:r>
          </a:p>
          <a:p>
            <a:r>
              <a:rPr lang="nb-NO" dirty="0"/>
              <a:t>W</a:t>
            </a:r>
            <a:r>
              <a:rPr lang="en-US" dirty="0" err="1"/>
              <a:t>ith</a:t>
            </a:r>
            <a:r>
              <a:rPr lang="en-US" dirty="0"/>
              <a:t> DFN we have only two weeks experience, so more time is needed to conclude.</a:t>
            </a:r>
          </a:p>
        </p:txBody>
      </p:sp>
    </p:spTree>
    <p:extLst>
      <p:ext uri="{BB962C8B-B14F-4D97-AF65-F5344CB8AC3E}">
        <p14:creationId xmlns:p14="http://schemas.microsoft.com/office/powerpoint/2010/main" val="4045813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95CA04-C968-4B23-BADD-0661C934D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CC315A-F545-42E1-8363-C81404151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94" y="1825625"/>
            <a:ext cx="10675706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Any experience with «minimum required bandwidth» to operate computer systems onboard including communication with shore 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Any experience with restriction on access to internet onboard ?</a:t>
            </a:r>
          </a:p>
          <a:p>
            <a:pPr lvl="1"/>
            <a:r>
              <a:rPr lang="nb-NO" dirty="0"/>
              <a:t>B</a:t>
            </a:r>
            <a:r>
              <a:rPr lang="en-US" dirty="0"/>
              <a:t>y procedures</a:t>
            </a:r>
          </a:p>
          <a:p>
            <a:pPr lvl="1"/>
            <a:r>
              <a:rPr lang="nb-NO" dirty="0"/>
              <a:t>B</a:t>
            </a:r>
            <a:r>
              <a:rPr lang="en-US" dirty="0"/>
              <a:t>y physical blocking of access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Any experience with split of net onboard. E.g. one net for vessel administration and one for scientific use ?</a:t>
            </a:r>
          </a:p>
        </p:txBody>
      </p:sp>
    </p:spTree>
    <p:extLst>
      <p:ext uri="{BB962C8B-B14F-4D97-AF65-F5344CB8AC3E}">
        <p14:creationId xmlns:p14="http://schemas.microsoft.com/office/powerpoint/2010/main" val="2919488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7F3B79-3178-446B-9E46-2A80A6779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E1CCBB-20F5-4D12-AD4B-6FA719FCC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communication set-up</a:t>
            </a:r>
          </a:p>
          <a:p>
            <a:r>
              <a:rPr lang="en-US" dirty="0"/>
              <a:t>V-SAT alternatives</a:t>
            </a:r>
          </a:p>
          <a:p>
            <a:r>
              <a:rPr lang="en-US" dirty="0"/>
              <a:t>Challenges experienced</a:t>
            </a:r>
          </a:p>
          <a:p>
            <a:r>
              <a:rPr lang="en-US" dirty="0"/>
              <a:t>Investigations</a:t>
            </a:r>
          </a:p>
          <a:p>
            <a:r>
              <a:rPr lang="en-US" dirty="0"/>
              <a:t>Way forward</a:t>
            </a:r>
          </a:p>
          <a:p>
            <a:r>
              <a:rPr lang="en-US" dirty="0"/>
              <a:t>Discussions</a:t>
            </a:r>
          </a:p>
          <a:p>
            <a:endParaRPr lang="nb-N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95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D4DFFC-9B1C-4605-B1AB-4FB7D88F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F16A99-88A0-485B-827F-4FDD72152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10A1FBF-94F2-484F-B42B-AB3332080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3" y="0"/>
            <a:ext cx="1050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90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F8C7482E-E257-4C0E-95AD-5247F51E5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4559" y="2912188"/>
            <a:ext cx="5630238" cy="368616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F5B4E19-C9BF-4EA6-BE81-12297316A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74" y="174660"/>
            <a:ext cx="4315354" cy="273752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E39E088-01F3-407B-858C-D9174863C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74" y="3160138"/>
            <a:ext cx="4004620" cy="337936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E563BAE-74DA-47C2-8DC8-5D85522DE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926" y="174660"/>
            <a:ext cx="4941871" cy="2658912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FD209D3-2FF6-40FE-B800-40BA747FF197}"/>
              </a:ext>
            </a:extLst>
          </p:cNvPr>
          <p:cNvSpPr txBox="1"/>
          <p:nvPr/>
        </p:nvSpPr>
        <p:spPr>
          <a:xfrm>
            <a:off x="5200279" y="174660"/>
            <a:ext cx="2345295" cy="36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Ku-Band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55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D9A2E-11BD-4D52-B57F-A564683B0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17" y="1409233"/>
            <a:ext cx="9826427" cy="528698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9F3ED834-F416-46F5-A490-A0A75FCA89FB}"/>
              </a:ext>
            </a:extLst>
          </p:cNvPr>
          <p:cNvSpPr txBox="1"/>
          <p:nvPr/>
        </p:nvSpPr>
        <p:spPr>
          <a:xfrm>
            <a:off x="3277456" y="595901"/>
            <a:ext cx="501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Ku band </a:t>
            </a:r>
            <a:r>
              <a:rPr lang="nb-NO" sz="2800" dirty="0" err="1">
                <a:solidFill>
                  <a:schemeClr val="bg1"/>
                </a:solidFill>
              </a:rPr>
              <a:t>coverage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9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D695CC-CC31-4124-A176-E89BA3FB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Challenges operating DFN from West </a:t>
            </a:r>
            <a:r>
              <a:rPr lang="nb-NO" dirty="0" err="1"/>
              <a:t>Africa</a:t>
            </a:r>
            <a:r>
              <a:rPr lang="nb-NO" dirty="0"/>
              <a:t>, via East </a:t>
            </a:r>
            <a:r>
              <a:rPr lang="nb-NO" dirty="0" err="1"/>
              <a:t>Africa</a:t>
            </a:r>
            <a:r>
              <a:rPr lang="nb-NO" dirty="0"/>
              <a:t> to </a:t>
            </a:r>
            <a:r>
              <a:rPr lang="nb-NO" dirty="0" err="1"/>
              <a:t>Tailand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755BB1-1FA9-4870-9BB1-98081E6CD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Lost </a:t>
            </a:r>
            <a:r>
              <a:rPr lang="nb-NO" dirty="0" err="1"/>
              <a:t>connection</a:t>
            </a:r>
            <a:r>
              <a:rPr lang="nb-NO" dirty="0"/>
              <a:t> </a:t>
            </a:r>
            <a:r>
              <a:rPr lang="nb-NO" dirty="0" err="1"/>
              <a:t>early</a:t>
            </a:r>
            <a:r>
              <a:rPr lang="nb-NO" dirty="0"/>
              <a:t> </a:t>
            </a:r>
            <a:r>
              <a:rPr lang="nb-NO" dirty="0" err="1"/>
              <a:t>starting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east</a:t>
            </a:r>
            <a:r>
              <a:rPr lang="nb-NO" dirty="0"/>
              <a:t> </a:t>
            </a:r>
            <a:r>
              <a:rPr lang="nb-NO" dirty="0" err="1"/>
              <a:t>coast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Africa</a:t>
            </a:r>
            <a:endParaRPr lang="nb-NO" dirty="0"/>
          </a:p>
          <a:p>
            <a:pPr lvl="1"/>
            <a:r>
              <a:rPr lang="nb-NO" dirty="0" err="1"/>
              <a:t>Had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satelite</a:t>
            </a:r>
            <a:r>
              <a:rPr lang="nb-NO" dirty="0"/>
              <a:t> and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satcom</a:t>
            </a:r>
            <a:r>
              <a:rPr lang="nb-NO" dirty="0"/>
              <a:t> provider </a:t>
            </a:r>
            <a:r>
              <a:rPr lang="nb-NO" dirty="0" err="1"/>
              <a:t>had</a:t>
            </a:r>
            <a:r>
              <a:rPr lang="nb-NO" dirty="0"/>
              <a:t> not </a:t>
            </a:r>
            <a:r>
              <a:rPr lang="nb-NO" dirty="0" err="1"/>
              <a:t>prepared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router</a:t>
            </a:r>
            <a:r>
              <a:rPr lang="nb-NO" dirty="0"/>
              <a:t> </a:t>
            </a:r>
            <a:r>
              <a:rPr lang="nb-NO" dirty="0" err="1"/>
              <a:t>onboard</a:t>
            </a:r>
            <a:r>
              <a:rPr lang="nb-NO" dirty="0"/>
              <a:t> </a:t>
            </a:r>
            <a:r>
              <a:rPr lang="nb-NO" dirty="0" err="1"/>
              <a:t>correct</a:t>
            </a:r>
            <a:r>
              <a:rPr lang="nb-NO" dirty="0"/>
              <a:t> for </a:t>
            </a:r>
            <a:r>
              <a:rPr lang="nb-NO" dirty="0" err="1"/>
              <a:t>using</a:t>
            </a:r>
            <a:r>
              <a:rPr lang="nb-NO" dirty="0"/>
              <a:t> </a:t>
            </a:r>
            <a:r>
              <a:rPr lang="nb-NO" dirty="0" err="1"/>
              <a:t>another</a:t>
            </a:r>
            <a:r>
              <a:rPr lang="nb-NO" dirty="0"/>
              <a:t> </a:t>
            </a:r>
            <a:r>
              <a:rPr lang="nb-NO" dirty="0" err="1"/>
              <a:t>company</a:t>
            </a:r>
            <a:r>
              <a:rPr lang="nb-NO" dirty="0"/>
              <a:t> </a:t>
            </a:r>
            <a:r>
              <a:rPr lang="nb-NO" dirty="0" err="1"/>
              <a:t>satelite</a:t>
            </a:r>
            <a:endParaRPr lang="nb-NO" dirty="0"/>
          </a:p>
          <a:p>
            <a:r>
              <a:rPr lang="nb-NO" dirty="0"/>
              <a:t>Lost </a:t>
            </a:r>
            <a:r>
              <a:rPr lang="nb-NO" dirty="0" err="1"/>
              <a:t>connection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crossing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Indian Ocean.</a:t>
            </a:r>
          </a:p>
          <a:p>
            <a:pPr lvl="1"/>
            <a:r>
              <a:rPr lang="nb-NO" dirty="0"/>
              <a:t>Area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no</a:t>
            </a:r>
            <a:r>
              <a:rPr lang="nb-NO" dirty="0"/>
              <a:t> Ku band </a:t>
            </a:r>
            <a:r>
              <a:rPr lang="nb-NO" dirty="0" err="1"/>
              <a:t>coverage</a:t>
            </a:r>
            <a:endParaRPr lang="nb-NO" dirty="0"/>
          </a:p>
          <a:p>
            <a:r>
              <a:rPr lang="nb-NO" dirty="0" err="1"/>
              <a:t>Generate</a:t>
            </a:r>
            <a:r>
              <a:rPr lang="nb-NO" dirty="0"/>
              <a:t> back-log </a:t>
            </a:r>
            <a:r>
              <a:rPr lang="nb-NO" dirty="0" err="1"/>
              <a:t>on</a:t>
            </a:r>
            <a:r>
              <a:rPr lang="nb-NO" dirty="0"/>
              <a:t> e-mail system and </a:t>
            </a:r>
            <a:r>
              <a:rPr lang="nb-NO" dirty="0" err="1"/>
              <a:t>Maintenance</a:t>
            </a:r>
            <a:r>
              <a:rPr lang="nb-NO" dirty="0"/>
              <a:t> system.</a:t>
            </a:r>
          </a:p>
          <a:p>
            <a:pPr lvl="1"/>
            <a:endParaRPr lang="nb-NO" dirty="0"/>
          </a:p>
          <a:p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better</a:t>
            </a:r>
            <a:r>
              <a:rPr lang="nb-NO" dirty="0"/>
              <a:t> planning and </a:t>
            </a:r>
            <a:r>
              <a:rPr lang="nb-NO" dirty="0" err="1"/>
              <a:t>close</a:t>
            </a:r>
            <a:r>
              <a:rPr lang="nb-NO" dirty="0"/>
              <a:t> </a:t>
            </a:r>
            <a:r>
              <a:rPr lang="nb-NO" dirty="0" err="1"/>
              <a:t>follow</a:t>
            </a:r>
            <a:r>
              <a:rPr lang="nb-NO" dirty="0"/>
              <a:t> up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satcom</a:t>
            </a:r>
            <a:r>
              <a:rPr lang="nb-NO" dirty="0"/>
              <a:t> provider. </a:t>
            </a:r>
            <a:r>
              <a:rPr lang="en-US" dirty="0"/>
              <a:t>Every</a:t>
            </a:r>
            <a:r>
              <a:rPr lang="nb-NO" dirty="0"/>
              <a:t> </a:t>
            </a:r>
            <a:r>
              <a:rPr lang="nb-NO" dirty="0" err="1"/>
              <a:t>sat</a:t>
            </a:r>
            <a:r>
              <a:rPr lang="nb-NO" dirty="0"/>
              <a:t>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be pre </a:t>
            </a:r>
            <a:r>
              <a:rPr lang="nb-NO" dirty="0" err="1"/>
              <a:t>programmed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equipement</a:t>
            </a:r>
            <a:r>
              <a:rPr lang="nb-NO" dirty="0"/>
              <a:t> </a:t>
            </a:r>
            <a:r>
              <a:rPr lang="nb-NO" dirty="0" err="1"/>
              <a:t>onboard</a:t>
            </a:r>
            <a:r>
              <a:rPr lang="nb-NO" dirty="0"/>
              <a:t>.</a:t>
            </a:r>
          </a:p>
          <a:p>
            <a:r>
              <a:rPr lang="nb-NO" dirty="0" err="1"/>
              <a:t>Evaluate</a:t>
            </a:r>
            <a:r>
              <a:rPr lang="nb-NO" dirty="0"/>
              <a:t> </a:t>
            </a:r>
            <a:r>
              <a:rPr lang="nb-NO" dirty="0" err="1"/>
              <a:t>acceptance</a:t>
            </a:r>
            <a:r>
              <a:rPr lang="nb-NO" dirty="0"/>
              <a:t> to be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satcom</a:t>
            </a:r>
            <a:r>
              <a:rPr lang="nb-NO" dirty="0"/>
              <a:t> for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days</a:t>
            </a:r>
            <a:r>
              <a:rPr lang="nb-NO" dirty="0"/>
              <a:t>/</a:t>
            </a:r>
            <a:r>
              <a:rPr lang="nb-NO" dirty="0" err="1"/>
              <a:t>weeks</a:t>
            </a:r>
            <a:r>
              <a:rPr lang="nb-NO" dirty="0"/>
              <a:t> or </a:t>
            </a:r>
            <a:r>
              <a:rPr lang="nb-NO" dirty="0" err="1"/>
              <a:t>install</a:t>
            </a:r>
            <a:r>
              <a:rPr lang="nb-NO" dirty="0"/>
              <a:t> e.g. C-band antenna.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227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9D0747-042A-4245-9A27-180AF61A8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Overload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data </a:t>
            </a:r>
            <a:r>
              <a:rPr lang="nb-NO" dirty="0" err="1"/>
              <a:t>traffic</a:t>
            </a:r>
            <a:r>
              <a:rPr lang="nb-NO" dirty="0"/>
              <a:t> ?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416169-15FF-4888-81D1-79A5988F8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DFN we have Ku-band with 512kb/s as standard, but have had 1024kb/s for some months.</a:t>
            </a:r>
          </a:p>
          <a:p>
            <a:pPr lvl="1"/>
            <a:r>
              <a:rPr lang="en-US" dirty="0"/>
              <a:t>Bad access to internet for everyone onboard.</a:t>
            </a:r>
          </a:p>
          <a:p>
            <a:pPr lvl="1"/>
            <a:r>
              <a:rPr lang="en-US" dirty="0"/>
              <a:t>Restrictions on e-mail size. Only small attachments</a:t>
            </a:r>
          </a:p>
          <a:p>
            <a:pPr lvl="1"/>
            <a:r>
              <a:rPr lang="en-US" dirty="0"/>
              <a:t>Difficult to use web based administrative tools like purchasing. </a:t>
            </a:r>
          </a:p>
          <a:p>
            <a:pPr lvl="1"/>
            <a:r>
              <a:rPr lang="en-US" dirty="0"/>
              <a:t>Very high data traffic even when we disconnect many computers onboard.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0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91F07D-9A68-4123-8EF6-3A8E6645A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</a:t>
            </a:r>
            <a:r>
              <a:rPr lang="en-US" dirty="0" err="1"/>
              <a:t>KH</a:t>
            </a:r>
            <a:r>
              <a:rPr lang="en-US" dirty="0"/>
              <a:t> we had C-band with 4mb/s when operating in the Antarctic this winter. </a:t>
            </a:r>
          </a:p>
          <a:p>
            <a:pPr lvl="1"/>
            <a:r>
              <a:rPr lang="en-US" dirty="0"/>
              <a:t>No challenges experienced. E-mail work ok.</a:t>
            </a:r>
          </a:p>
          <a:p>
            <a:pPr lvl="1"/>
            <a:r>
              <a:rPr lang="en-US" dirty="0"/>
              <a:t>Internet access for everybody onboard was ok. (many nice pictures on Facebook)</a:t>
            </a:r>
          </a:p>
          <a:p>
            <a:pPr lvl="1"/>
            <a:r>
              <a:rPr lang="en-US" dirty="0"/>
              <a:t>High cost</a:t>
            </a:r>
          </a:p>
          <a:p>
            <a:pPr lvl="1"/>
            <a:endParaRPr lang="en-US" dirty="0"/>
          </a:p>
          <a:p>
            <a:r>
              <a:rPr lang="en-US" dirty="0"/>
              <a:t>We changes to Ku band and 1024kb/s when the vessel is back in the North Sea.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099AF5BF-F24B-4FCC-8C04-62484EC5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 err="1"/>
              <a:t>Overload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data </a:t>
            </a:r>
            <a:r>
              <a:rPr lang="nb-NO" dirty="0" err="1"/>
              <a:t>traffic</a:t>
            </a:r>
            <a:r>
              <a:rPr lang="nb-NO" dirty="0"/>
              <a:t>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41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01A572-E32E-4D86-84AC-BADAB06B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DFN - The data </a:t>
            </a:r>
            <a:r>
              <a:rPr lang="nb-NO" dirty="0" err="1"/>
              <a:t>traffic</a:t>
            </a:r>
            <a:r>
              <a:rPr lang="nb-NO" dirty="0"/>
              <a:t> is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top</a:t>
            </a:r>
            <a:r>
              <a:rPr lang="nb-NO" dirty="0"/>
              <a:t> most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day</a:t>
            </a:r>
            <a:endParaRPr lang="en-US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87FB265-697E-4871-9CC8-2BFD589F4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2" y="1690688"/>
            <a:ext cx="11870035" cy="3638290"/>
          </a:xfrm>
        </p:spPr>
      </p:pic>
    </p:spTree>
    <p:extLst>
      <p:ext uri="{BB962C8B-B14F-4D97-AF65-F5344CB8AC3E}">
        <p14:creationId xmlns:p14="http://schemas.microsoft.com/office/powerpoint/2010/main" val="648865490"/>
      </p:ext>
    </p:extLst>
  </p:cSld>
  <p:clrMapOvr>
    <a:masterClrMapping/>
  </p:clrMapOvr>
</p:sld>
</file>

<file path=ppt/theme/theme1.xml><?xml version="1.0" encoding="utf-8"?>
<a:theme xmlns:a="http://schemas.openxmlformats.org/drawingml/2006/main" name="HI-blå-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-blå-logo" id="{D8E80537-29C3-4081-A04D-65F6D14F5CC1}" vid="{0A7DD59E-ED1F-4482-BF7F-8D2B134C04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HI-blå-logo</Template>
  <TotalTime>243</TotalTime>
  <Words>468</Words>
  <Application>Microsoft Office PowerPoint</Application>
  <PresentationFormat>Widescreen</PresentationFormat>
  <Paragraphs>46</Paragraphs>
  <Slides>14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6" baseType="lpstr">
      <vt:lpstr>Arial</vt:lpstr>
      <vt:lpstr>HI-blå-logo</vt:lpstr>
      <vt:lpstr>Data Communications  sea-shore</vt:lpstr>
      <vt:lpstr>Agenda</vt:lpstr>
      <vt:lpstr>PowerPoint-presentasjon</vt:lpstr>
      <vt:lpstr>PowerPoint-presentasjon</vt:lpstr>
      <vt:lpstr>PowerPoint-presentasjon</vt:lpstr>
      <vt:lpstr>Challenges operating DFN from West Africa, via East Africa to Tailand</vt:lpstr>
      <vt:lpstr>Overload on data traffic ?</vt:lpstr>
      <vt:lpstr>Overload on data traffic ?</vt:lpstr>
      <vt:lpstr>DFN - The data traffic is on top most of the day</vt:lpstr>
      <vt:lpstr>PowerPoint-presentasjon</vt:lpstr>
      <vt:lpstr>PowerPoint-presentasjon</vt:lpstr>
      <vt:lpstr>PowerPoint-presentasjon</vt:lpstr>
      <vt:lpstr>Is there a minimum bandwith to operate computers onboard ?</vt:lpstr>
      <vt:lpstr>Discussions: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comunication  sea-shore</dc:title>
  <dc:creator>Ytreland, Johnny</dc:creator>
  <cp:lastModifiedBy>Ytreland, Johnny</cp:lastModifiedBy>
  <cp:revision>22</cp:revision>
  <dcterms:created xsi:type="dcterms:W3CDTF">2019-06-09T10:41:12Z</dcterms:created>
  <dcterms:modified xsi:type="dcterms:W3CDTF">2019-06-12T08:44:01Z</dcterms:modified>
</cp:coreProperties>
</file>